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5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September 14, 2014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September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CKI: A History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2014</a:t>
            </a:r>
          </a:p>
          <a:p>
            <a:r>
              <a:rPr lang="en-US" dirty="0" smtClean="0"/>
              <a:t>Capital District CKI Membership Development and Education Committee</a:t>
            </a:r>
            <a:endParaRPr lang="en-US" dirty="0"/>
          </a:p>
        </p:txBody>
      </p:sp>
      <p:pic>
        <p:nvPicPr>
          <p:cNvPr id="4" name="Picture 3" descr="cdcki crabb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41" y="5072149"/>
            <a:ext cx="1956686" cy="1219119"/>
          </a:xfrm>
          <a:prstGeom prst="rect">
            <a:avLst/>
          </a:prstGeom>
        </p:spPr>
      </p:pic>
      <p:pic>
        <p:nvPicPr>
          <p:cNvPr id="5" name="Picture 4" descr="logo_CKI_wordmark_BW_twolines_P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64" y="557382"/>
            <a:ext cx="3389645" cy="1758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School…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back to a new school year! Hope everyone’s semester is off to a great start!</a:t>
            </a:r>
          </a:p>
          <a:p>
            <a:r>
              <a:rPr lang="en-US" dirty="0" smtClean="0"/>
              <a:t>In the spirit of new classes and learning new things, let’s take a journey through CKI’s history!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78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264" y="968348"/>
            <a:ext cx="7024744" cy="801544"/>
          </a:xfrm>
        </p:spPr>
        <p:txBody>
          <a:bodyPr/>
          <a:lstStyle/>
          <a:p>
            <a:r>
              <a:rPr lang="en-US" dirty="0" smtClean="0"/>
              <a:t>1936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1769892"/>
            <a:ext cx="3419856" cy="40365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Circle K International began as a fraternity by the Kiwanis club of Pullman, Washington.</a:t>
            </a:r>
          </a:p>
          <a:p>
            <a:r>
              <a:rPr lang="en-US" dirty="0" smtClean="0"/>
              <a:t>It was originally intended as a way to help deserving young men attain a college education through scholarships.</a:t>
            </a:r>
          </a:p>
          <a:p>
            <a:r>
              <a:rPr lang="en-US" dirty="0" smtClean="0"/>
              <a:t>A service component was added soon after.</a:t>
            </a:r>
          </a:p>
          <a:p>
            <a:r>
              <a:rPr lang="en-US" dirty="0" smtClean="0"/>
              <a:t>It was first presented at the collegiate level at Washington State University.</a:t>
            </a:r>
            <a:endParaRPr lang="en-US" dirty="0"/>
          </a:p>
        </p:txBody>
      </p:sp>
      <p:pic>
        <p:nvPicPr>
          <p:cNvPr id="5" name="Content Placeholder 4" descr="images.jpe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824" b="-9824"/>
          <a:stretch>
            <a:fillRect/>
          </a:stretch>
        </p:blipFill>
        <p:spPr>
          <a:xfrm>
            <a:off x="4645025" y="1770063"/>
            <a:ext cx="3419475" cy="4037012"/>
          </a:xfrm>
        </p:spPr>
      </p:pic>
    </p:spTree>
    <p:extLst>
      <p:ext uri="{BB962C8B-B14F-4D97-AF65-F5344CB8AC3E}">
        <p14:creationId xmlns:p14="http://schemas.microsoft.com/office/powerpoint/2010/main" val="219936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1947</a:t>
            </a:r>
            <a:endParaRPr lang="en-US" dirty="0"/>
          </a:p>
        </p:txBody>
      </p:sp>
      <p:pic>
        <p:nvPicPr>
          <p:cNvPr id="5" name="Content Placeholder 4" descr="477493999_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70" b="-1070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first CKI club was chartered at Carthage College in Illinois.</a:t>
            </a:r>
          </a:p>
          <a:p>
            <a:r>
              <a:rPr lang="en-US" dirty="0" smtClean="0"/>
              <a:t>This came 11 years after the first Key Club was formed in 1925 in Sacramento, California.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61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Circle K becomes an international organization with the chartering of a club at the University of Western Ontario (in Canada eh!)</a:t>
            </a:r>
            <a:endParaRPr lang="en-US" dirty="0"/>
          </a:p>
        </p:txBody>
      </p:sp>
      <p:pic>
        <p:nvPicPr>
          <p:cNvPr id="5" name="Content Placeholder 4" descr="Unknown.pn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97" r="-319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756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1955</a:t>
            </a:r>
            <a:endParaRPr lang="en-US" dirty="0"/>
          </a:p>
        </p:txBody>
      </p:sp>
      <p:pic>
        <p:nvPicPr>
          <p:cNvPr id="5" name="Content Placeholder 4" descr="images-1.jpe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70" b="-1070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By 1955, there were 168 CKI clubs in the US and Canada.</a:t>
            </a:r>
          </a:p>
          <a:p>
            <a:r>
              <a:rPr lang="en-US" dirty="0" smtClean="0"/>
              <a:t>Representatives from these clubs came together in 1955 in Philadelphia to vote to become an international organization under Kiwanis International.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184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1971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Girls were welcomed into the organization in 1971.</a:t>
            </a:r>
          </a:p>
          <a:p>
            <a:r>
              <a:rPr lang="en-US" dirty="0" smtClean="0"/>
              <a:t>Women were not allowed to be members in Kiwanis International until 1987, 16 year AFTER CKI.</a:t>
            </a:r>
            <a:endParaRPr lang="en-US" dirty="0"/>
          </a:p>
        </p:txBody>
      </p:sp>
      <p:pic>
        <p:nvPicPr>
          <p:cNvPr id="5" name="Content Placeholder 4" descr="Unknown.jpe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563" r="-2356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1381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Circle K International exists on more than 500 campuses in 17 countries around the world.</a:t>
            </a:r>
          </a:p>
          <a:p>
            <a:r>
              <a:rPr lang="en-US" dirty="0" smtClean="0"/>
              <a:t>It is the world’s largest collegiate service organization, with more than 12,500 members.</a:t>
            </a:r>
          </a:p>
          <a:p>
            <a:r>
              <a:rPr lang="en-US" dirty="0" smtClean="0"/>
              <a:t>It remains, as it always has, a student-led organization with students acting as leaders, conducting meetings, and planning service projects.</a:t>
            </a:r>
          </a:p>
          <a:p>
            <a:r>
              <a:rPr lang="en-US" dirty="0" smtClean="0"/>
              <a:t>As always, we continue to “Live to Serve, Love to Serve.”</a:t>
            </a:r>
            <a:endParaRPr lang="en-US" dirty="0"/>
          </a:p>
        </p:txBody>
      </p:sp>
      <p:pic>
        <p:nvPicPr>
          <p:cNvPr id="4" name="Picture 3" descr="240x90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04" y="992116"/>
            <a:ext cx="3048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7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124</TotalTime>
  <Words>307</Words>
  <Application>Microsoft Macintosh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CKI: A History</vt:lpstr>
      <vt:lpstr>Back to School…</vt:lpstr>
      <vt:lpstr>1936</vt:lpstr>
      <vt:lpstr>1947</vt:lpstr>
      <vt:lpstr>1949</vt:lpstr>
      <vt:lpstr>1955</vt:lpstr>
      <vt:lpstr>1971</vt:lpstr>
      <vt:lpstr>Today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District Goals 2014-2015</dc:title>
  <dc:creator>Caitlin Francis</dc:creator>
  <cp:lastModifiedBy>Caitlin Francis</cp:lastModifiedBy>
  <cp:revision>3</cp:revision>
  <dcterms:created xsi:type="dcterms:W3CDTF">2014-09-10T23:56:32Z</dcterms:created>
  <dcterms:modified xsi:type="dcterms:W3CDTF">2014-09-15T02:56:19Z</dcterms:modified>
</cp:coreProperties>
</file>